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52" autoAdjust="0"/>
  </p:normalViewPr>
  <p:slideViewPr>
    <p:cSldViewPr snapToGrid="0">
      <p:cViewPr varScale="1">
        <p:scale>
          <a:sx n="105" d="100"/>
          <a:sy n="105" d="100"/>
        </p:scale>
        <p:origin x="14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people-kids-child-girl-boy-baby-2599687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https://pixabay.com/photos/people-kids-child-girl-boy-baby-2599687/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Hot summer days</a:t>
            </a:r>
            <a:endParaRPr lang="en-GB" sz="2400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663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average</a:t>
            </a:r>
            <a:r>
              <a:rPr lang="en-US" dirty="0"/>
              <a:t> </a:t>
            </a:r>
            <a:r>
              <a:rPr lang="en-US" dirty="0" smtClean="0"/>
              <a:t>days are hotter in summer.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People, Kids, Child, Girl, Boy, Baby, Sunny, D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349" y="1416200"/>
            <a:ext cx="6325270" cy="421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Hot summer days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3560025" cy="541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Why is it hotter in summer?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7887" y="2914258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07887" y="55535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35740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2338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48937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001992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2999663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Days are longer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36594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36570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Sun is hotter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43192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3168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Earth is closer to the Sun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0246" y="49790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49767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Sun is higher in the sky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3816" y="563251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2992" y="563018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More radiation from the Sun reaches the ground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2914258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3574076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233894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4891312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6070289" y="5553530"/>
            <a:ext cx="2730061" cy="544860"/>
            <a:chOff x="5846013" y="5553530"/>
            <a:chExt cx="2954337" cy="544860"/>
          </a:xfrm>
        </p:grpSpPr>
        <p:sp>
          <p:nvSpPr>
            <p:cNvPr id="50" name="Rectangle 49"/>
            <p:cNvSpPr/>
            <p:nvPr/>
          </p:nvSpPr>
          <p:spPr>
            <a:xfrm>
              <a:off x="5846013" y="5553530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20305" y="55535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581398" y="555824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58566" y="555575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1958960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5" name="Picture 2" descr="People, Kids, Child, Girl, Boy, Baby, Sunny, Da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2" t="2689" r="314" b="4869"/>
          <a:stretch/>
        </p:blipFill>
        <p:spPr bwMode="auto">
          <a:xfrm>
            <a:off x="3716347" y="863126"/>
            <a:ext cx="2265076" cy="193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2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44</TotalTime>
  <Words>82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7</cp:revision>
  <dcterms:created xsi:type="dcterms:W3CDTF">2019-04-17T13:55:29Z</dcterms:created>
  <dcterms:modified xsi:type="dcterms:W3CDTF">2019-04-17T14:40:19Z</dcterms:modified>
</cp:coreProperties>
</file>